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Amperaje en Centros de Cómputo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amperaje utilizado por un centro de cómputo es crucial para garantizar un funcionamiento óptimo. Un alto consumo de amperaje puede sobrecargar el sistema eléctrico, afectando la estabilidad y seguridad de los dispositivos.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578024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755958"/>
            <a:ext cx="47625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Angel Alejandro Herrera Macias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64367" y="955715"/>
            <a:ext cx="7388066" cy="63181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Amperaje aproximado utilizado Dependiendo del tamaño y la capacidad del centro de cómputo, el amperaje utilizado puede variar. En general, los centros de cómputo de pequeña escala pueden requerir alrededor de 15-20 amperios, mientras que los centros de datos más grandes y complejos pueden consumir cientos de amperios. Es importante realizar un cálculo preciso del amperaje requerido para evitar problemas de energía y asegurar un rendimiento confiable del centro de cómputo.</a:t>
            </a:r>
            <a:endParaRPr lang="en-US" sz="3062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515666"/>
            <a:ext cx="5935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Dispositivos y Amperaje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91182" y="2758559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27932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Servidores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27362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 servidores pueden usar una cantidad significativa de amperaje, especialmente en centros de datos más grandes.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21178" y="2758559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2793206"/>
            <a:ext cx="3558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Sistemas de Almacenamiento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 dispositivos de almacenamiento, como los arrays de discos, también requieren cierto amperaje para funcionar adecuadamente.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53082" y="548806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5227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Equipos de Red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 equipos de red, como routers y switches, consumen amperaje y deben ser considerados en el cálculo total.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6680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Tipos de Pastillas en la Caja de Electricidad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788807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9181" y="4024789"/>
            <a:ext cx="3169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Pastillas Termomagnéticas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9181" y="4505206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Estas pastillas ofrecen protección contra cortocircuitos y sobrecargas, fundamentales en el centro de cómputo.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3788807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33467" y="4024789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Pastillas Diferenciales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33467" y="4505206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Las pastillas diferenciales detectan fugas de corriente, protegiendo contra descargas eléctricas y daños en equipos sensibles.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9776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Función de las Pastillas en la Protección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339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 Eléctrica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Las pastillas garantizan seguridad eléctrica al cortar la corriente ante situaciones de riesgo, protegiendo tanto equipos como personal.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Evitar Daños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 desconectar la corriente en situaciones de sobrecarga o cortocircuito, las pastillas ayudan a evitar daños costosos en los equipos.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02719"/>
            <a:ext cx="7421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Consideraciones de Seguridad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38375" y="3945612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980259"/>
            <a:ext cx="2834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Mantenimiento Regular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46067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 vital realizar revisiones periódicas para identificar y corregir posibles riesgos de seguridad en la instalación eléctrica.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92378" y="394561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980259"/>
            <a:ext cx="3360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Uso de Equipos Certificados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46067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Emplear equipos eléctricos certificados y de alta calidad es esencial para mantener la seguridad en todo momento.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05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98144" y="3221474"/>
            <a:ext cx="9441180" cy="660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98"/>
              </a:lnSpc>
              <a:buNone/>
            </a:pPr>
            <a:r>
              <a:rPr lang="en-US" sz="4158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Mantenimiento de la Caja de Electricidad</a:t>
            </a:r>
            <a:endParaRPr lang="en-US" sz="4158" dirty="0"/>
          </a:p>
        </p:txBody>
      </p:sp>
      <p:sp>
        <p:nvSpPr>
          <p:cNvPr id="6" name="Shape 3"/>
          <p:cNvSpPr/>
          <p:nvPr/>
        </p:nvSpPr>
        <p:spPr>
          <a:xfrm>
            <a:off x="7294126" y="4198501"/>
            <a:ext cx="42148" cy="3451741"/>
          </a:xfrm>
          <a:prstGeom prst="roundRect">
            <a:avLst>
              <a:gd name="adj" fmla="val 225541"/>
            </a:avLst>
          </a:prstGeom>
          <a:solidFill>
            <a:srgbClr val="C5D2CF"/>
          </a:solidFill>
          <a:ln/>
        </p:spPr>
      </p:sp>
      <p:sp>
        <p:nvSpPr>
          <p:cNvPr id="7" name="Shape 4"/>
          <p:cNvSpPr/>
          <p:nvPr/>
        </p:nvSpPr>
        <p:spPr>
          <a:xfrm>
            <a:off x="7552849" y="4580096"/>
            <a:ext cx="739259" cy="42148"/>
          </a:xfrm>
          <a:prstGeom prst="roundRect">
            <a:avLst>
              <a:gd name="adj" fmla="val 225541"/>
            </a:avLst>
          </a:prstGeom>
          <a:solidFill>
            <a:srgbClr val="C5D2CF"/>
          </a:solidFill>
          <a:ln/>
        </p:spPr>
      </p:sp>
      <p:sp>
        <p:nvSpPr>
          <p:cNvPr id="8" name="Shape 5"/>
          <p:cNvSpPr/>
          <p:nvPr/>
        </p:nvSpPr>
        <p:spPr>
          <a:xfrm>
            <a:off x="7077551" y="4363522"/>
            <a:ext cx="475298" cy="475298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097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65670" y="4403169"/>
            <a:ext cx="99060" cy="396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9"/>
              </a:lnSpc>
              <a:buNone/>
            </a:pPr>
            <a:r>
              <a:rPr lang="en-US" sz="249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95" dirty="0"/>
          </a:p>
        </p:txBody>
      </p:sp>
      <p:sp>
        <p:nvSpPr>
          <p:cNvPr id="10" name="Text 7"/>
          <p:cNvSpPr/>
          <p:nvPr/>
        </p:nvSpPr>
        <p:spPr>
          <a:xfrm>
            <a:off x="8477012" y="4409718"/>
            <a:ext cx="2217420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9"/>
              </a:lnSpc>
              <a:buNone/>
            </a:pPr>
            <a:r>
              <a:rPr lang="en-US" sz="207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Inspección Regular</a:t>
            </a:r>
            <a:endParaRPr lang="en-US" sz="2079" dirty="0"/>
          </a:p>
        </p:txBody>
      </p:sp>
      <p:sp>
        <p:nvSpPr>
          <p:cNvPr id="11" name="Text 8"/>
          <p:cNvSpPr/>
          <p:nvPr/>
        </p:nvSpPr>
        <p:spPr>
          <a:xfrm>
            <a:off x="8477012" y="4866442"/>
            <a:ext cx="3855244" cy="1351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1"/>
              </a:lnSpc>
              <a:buNone/>
            </a:pPr>
            <a:r>
              <a:rPr lang="en-US" sz="1663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Realizar inspecciones programadas para verificar el correcto funcionamiento de las pastillas y la caja de electricidad.</a:t>
            </a:r>
            <a:endParaRPr lang="en-US" sz="1663" dirty="0"/>
          </a:p>
        </p:txBody>
      </p:sp>
      <p:sp>
        <p:nvSpPr>
          <p:cNvPr id="12" name="Shape 9"/>
          <p:cNvSpPr/>
          <p:nvPr/>
        </p:nvSpPr>
        <p:spPr>
          <a:xfrm>
            <a:off x="6338292" y="5636181"/>
            <a:ext cx="739259" cy="42148"/>
          </a:xfrm>
          <a:prstGeom prst="roundRect">
            <a:avLst>
              <a:gd name="adj" fmla="val 225541"/>
            </a:avLst>
          </a:prstGeom>
          <a:solidFill>
            <a:srgbClr val="C5D2CF"/>
          </a:solidFill>
          <a:ln/>
        </p:spPr>
      </p:sp>
      <p:sp>
        <p:nvSpPr>
          <p:cNvPr id="13" name="Shape 10"/>
          <p:cNvSpPr/>
          <p:nvPr/>
        </p:nvSpPr>
        <p:spPr>
          <a:xfrm>
            <a:off x="7077551" y="5419606"/>
            <a:ext cx="475298" cy="475298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097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35190" y="5459254"/>
            <a:ext cx="160020" cy="396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9"/>
              </a:lnSpc>
              <a:buNone/>
            </a:pPr>
            <a:r>
              <a:rPr lang="en-US" sz="249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95" dirty="0"/>
          </a:p>
        </p:txBody>
      </p:sp>
      <p:sp>
        <p:nvSpPr>
          <p:cNvPr id="15" name="Text 12"/>
          <p:cNvSpPr/>
          <p:nvPr/>
        </p:nvSpPr>
        <p:spPr>
          <a:xfrm>
            <a:off x="3257788" y="5465802"/>
            <a:ext cx="2895600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99"/>
              </a:lnSpc>
              <a:buNone/>
            </a:pPr>
            <a:r>
              <a:rPr lang="en-US" sz="207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Limpieza y Refrigeración</a:t>
            </a:r>
            <a:endParaRPr lang="en-US" sz="2079" dirty="0"/>
          </a:p>
        </p:txBody>
      </p:sp>
      <p:sp>
        <p:nvSpPr>
          <p:cNvPr id="16" name="Text 13"/>
          <p:cNvSpPr/>
          <p:nvPr/>
        </p:nvSpPr>
        <p:spPr>
          <a:xfrm>
            <a:off x="2298144" y="5922526"/>
            <a:ext cx="3855244" cy="1351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61"/>
              </a:lnSpc>
              <a:buNone/>
            </a:pPr>
            <a:r>
              <a:rPr lang="en-US" sz="1663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Mantener las áreas circundantes limpias y bien ventiladas para evitar sobrecalentamiento y problemas de seguridad.</a:t>
            </a:r>
            <a:endParaRPr lang="en-US" sz="1663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23442"/>
            <a:ext cx="6393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Impacto del Mal Amperaje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30732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Daños a Equipos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355365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mal amperaje puede dañar permanentemente los dispositivos, afectando su vida útil y rendimiento.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4850725"/>
            <a:ext cx="2270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Riesgo de Incendio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533114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sobrecalentamiento causado por un mal amperaje incrementa el riesgo de incendios en el centro de cómputo.</a:t>
            </a:r>
            <a:endParaRPr lang="en-US" sz="1750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2624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Recomendaciones para Garantizar un Amperaje Adecuado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270415"/>
            <a:ext cx="3295888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873"/>
              </a:lnSpc>
              <a:buNone/>
            </a:pPr>
            <a:r>
              <a:rPr lang="en-US" sz="787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7873" dirty="0"/>
          </a:p>
        </p:txBody>
      </p:sp>
      <p:sp>
        <p:nvSpPr>
          <p:cNvPr id="6" name="Text 4"/>
          <p:cNvSpPr/>
          <p:nvPr/>
        </p:nvSpPr>
        <p:spPr>
          <a:xfrm>
            <a:off x="2037993" y="5547955"/>
            <a:ext cx="32958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Mantenimiento Preventivo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67137" y="4270415"/>
            <a:ext cx="329600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873"/>
              </a:lnSpc>
              <a:buNone/>
            </a:pPr>
            <a:r>
              <a:rPr lang="en-US" sz="787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7873" dirty="0"/>
          </a:p>
        </p:txBody>
      </p:sp>
      <p:sp>
        <p:nvSpPr>
          <p:cNvPr id="8" name="Text 6"/>
          <p:cNvSpPr/>
          <p:nvPr/>
        </p:nvSpPr>
        <p:spPr>
          <a:xfrm>
            <a:off x="5667137" y="5547955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Análisis de Carga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296400" y="4270415"/>
            <a:ext cx="329600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873"/>
              </a:lnSpc>
              <a:buNone/>
            </a:pPr>
            <a:r>
              <a:rPr lang="en-US" sz="787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7873" dirty="0"/>
          </a:p>
        </p:txBody>
      </p:sp>
      <p:sp>
        <p:nvSpPr>
          <p:cNvPr id="10" name="Text 8"/>
          <p:cNvSpPr/>
          <p:nvPr/>
        </p:nvSpPr>
        <p:spPr>
          <a:xfrm>
            <a:off x="9296400" y="5547955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Implementación de UPS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2024-01-28T00:20:28Z</dcterms:created>
  <dcterms:modified xsi:type="dcterms:W3CDTF">2024-01-28T00:20:28Z</dcterms:modified>
</cp:coreProperties>
</file>